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3AD51-5ACB-42BE-AFF8-098FDB255787}" type="datetimeFigureOut">
              <a:rPr lang="en-US" smtClean="0"/>
              <a:t>2/24/2011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44000-CF3F-41CE-93DD-67226877ED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oce a la campag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7316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4400" y="0"/>
            <a:ext cx="44196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  <a:latin typeface="Arial Narrow" pitchFamily="34" charset="0"/>
              </a:rPr>
              <a:t>24 février 2011</a:t>
            </a:r>
          </a:p>
          <a:p>
            <a:r>
              <a:rPr lang="fr-FR" sz="2800" b="1" u="sng" dirty="0" smtClean="0">
                <a:solidFill>
                  <a:srgbClr val="FFC000"/>
                </a:solidFill>
                <a:latin typeface="Arial Narrow" pitchFamily="34" charset="0"/>
              </a:rPr>
              <a:t>DO NOW:</a:t>
            </a:r>
          </a:p>
          <a:p>
            <a:pPr algn="just"/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1. Donnez un mot de vocabulaire pour chaque (</a:t>
            </a:r>
            <a:r>
              <a:rPr lang="fr-FR" sz="3200" dirty="0" err="1" smtClean="0">
                <a:solidFill>
                  <a:schemeClr val="bg1"/>
                </a:solidFill>
                <a:latin typeface="Arial Narrow" pitchFamily="34" charset="0"/>
              </a:rPr>
              <a:t>each</a:t>
            </a:r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) personne sur la photo. (You </a:t>
            </a:r>
            <a:r>
              <a:rPr lang="fr-FR" sz="3200" dirty="0" err="1" smtClean="0">
                <a:solidFill>
                  <a:schemeClr val="bg1"/>
                </a:solidFill>
                <a:latin typeface="Arial Narrow" pitchFamily="34" charset="0"/>
              </a:rPr>
              <a:t>may</a:t>
            </a:r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 go to the </a:t>
            </a:r>
            <a:r>
              <a:rPr lang="fr-FR" sz="3200" dirty="0" err="1" smtClean="0">
                <a:solidFill>
                  <a:schemeClr val="bg1"/>
                </a:solidFill>
                <a:latin typeface="Arial Narrow" pitchFamily="34" charset="0"/>
              </a:rPr>
              <a:t>board</a:t>
            </a:r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 to </a:t>
            </a:r>
            <a:r>
              <a:rPr lang="fr-FR" sz="3200" dirty="0" err="1" smtClean="0">
                <a:solidFill>
                  <a:schemeClr val="bg1"/>
                </a:solidFill>
                <a:latin typeface="Arial Narrow" pitchFamily="34" charset="0"/>
              </a:rPr>
              <a:t>get</a:t>
            </a:r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 a </a:t>
            </a:r>
            <a:r>
              <a:rPr lang="fr-FR" sz="3200" dirty="0" err="1" smtClean="0">
                <a:solidFill>
                  <a:schemeClr val="bg1"/>
                </a:solidFill>
                <a:latin typeface="Arial Narrow" pitchFamily="34" charset="0"/>
              </a:rPr>
              <a:t>closer</a:t>
            </a:r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 look)</a:t>
            </a:r>
          </a:p>
          <a:p>
            <a:endParaRPr lang="fr-FR" sz="32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 algn="just">
              <a:buAutoNum type="arabicPeriod" startAt="2"/>
            </a:pPr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 Répondez dans une phrase complète:</a:t>
            </a:r>
          </a:p>
          <a:p>
            <a:pPr marL="342900" indent="-342900">
              <a:buAutoNum type="arabicPeriod" startAt="2"/>
            </a:pPr>
            <a:endParaRPr lang="fr-FR" sz="32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/>
            <a:r>
              <a:rPr lang="fr-FR" sz="4800" dirty="0" smtClean="0">
                <a:solidFill>
                  <a:srgbClr val="FFC000"/>
                </a:solidFill>
                <a:latin typeface="Arial Narrow" pitchFamily="34" charset="0"/>
              </a:rPr>
              <a:t>Est-ce que tu aimes la photo?</a:t>
            </a:r>
            <a:endParaRPr lang="fr-FR" sz="48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22860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33528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2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34290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3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16764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4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2126159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5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12192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6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4600" y="9906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7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4200" y="20574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8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0800" y="53340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9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59</Words>
  <Application>Microsoft Office PowerPoint</Application>
  <PresentationFormat>On-screen Show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</cp:revision>
  <dcterms:created xsi:type="dcterms:W3CDTF">2011-02-24T12:01:34Z</dcterms:created>
  <dcterms:modified xsi:type="dcterms:W3CDTF">2011-02-24T12:08:15Z</dcterms:modified>
</cp:coreProperties>
</file>